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1"/>
  </p:notesMasterIdLst>
  <p:sldIdLst>
    <p:sldId id="257" r:id="rId3"/>
    <p:sldId id="259" r:id="rId4"/>
    <p:sldId id="264" r:id="rId5"/>
    <p:sldId id="266" r:id="rId6"/>
    <p:sldId id="261" r:id="rId7"/>
    <p:sldId id="265" r:id="rId8"/>
    <p:sldId id="267" r:id="rId9"/>
    <p:sldId id="268" r:id="rId10"/>
    <p:sldId id="269" r:id="rId11"/>
    <p:sldId id="270" r:id="rId12"/>
    <p:sldId id="272" r:id="rId13"/>
    <p:sldId id="279" r:id="rId14"/>
    <p:sldId id="271" r:id="rId15"/>
    <p:sldId id="274" r:id="rId16"/>
    <p:sldId id="275" r:id="rId17"/>
    <p:sldId id="277" r:id="rId18"/>
    <p:sldId id="278"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9" autoAdjust="0"/>
    <p:restoredTop sz="94660"/>
  </p:normalViewPr>
  <p:slideViewPr>
    <p:cSldViewPr>
      <p:cViewPr varScale="1">
        <p:scale>
          <a:sx n="75" d="100"/>
          <a:sy n="75" d="100"/>
        </p:scale>
        <p:origin x="-5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B960-2B76-49A4-B4DC-4E752D1B98C4}" type="datetimeFigureOut">
              <a:rPr lang="en-US" smtClean="0"/>
              <a:pPr/>
              <a:t>7/19/2012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730A-D9D0-4B64-B15A-CC5DED520116}" type="slidenum">
              <a:rPr lang="en-US" smtClean="0"/>
              <a:pPr/>
              <a:t>‹#›</a:t>
            </a:fld>
            <a:endParaRPr lang="en-US" dirty="0"/>
          </a:p>
        </p:txBody>
      </p:sp>
    </p:spTree>
    <p:extLst>
      <p:ext uri="{BB962C8B-B14F-4D97-AF65-F5344CB8AC3E}">
        <p14:creationId xmlns:p14="http://schemas.microsoft.com/office/powerpoint/2010/main" val="71005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ภาพนิ่งชื่อเรื่อ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4038599"/>
            <a:ext cx="9144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4111751"/>
            <a:ext cx="13716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1371600" y="4111751"/>
            <a:ext cx="77724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1371600" y="4191000"/>
            <a:ext cx="7467600" cy="1066800"/>
          </a:xfrm>
        </p:spPr>
        <p:txBody>
          <a:bodyPr anchor="b">
            <a:normAutofit/>
          </a:bodyPr>
          <a:lstStyle>
            <a:lvl1pPr>
              <a:defRPr sz="4400" cap="none" baseline="0">
                <a:solidFill>
                  <a:schemeClr val="tx1"/>
                </a:solidFill>
              </a:defRPr>
            </a:lvl1pPr>
          </a:lstStyle>
          <a:p>
            <a:r>
              <a:rPr kumimoji="0" lang="th-TH" smtClean="0"/>
              <a:t>คลิกเพื่อแก้ไขลักษณะชื่อเรื่องต้นแบบ</a:t>
            </a:r>
            <a:endParaRPr kumimoji="0" lang="en-US"/>
          </a:p>
        </p:txBody>
      </p:sp>
      <p:sp>
        <p:nvSpPr>
          <p:cNvPr id="9" name="Subtitle 8"/>
          <p:cNvSpPr>
            <a:spLocks noGrp="1"/>
          </p:cNvSpPr>
          <p:nvPr>
            <p:ph type="subTitle" idx="1"/>
          </p:nvPr>
        </p:nvSpPr>
        <p:spPr>
          <a:xfrm>
            <a:off x="1371600" y="5257800"/>
            <a:ext cx="74676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h-TH" smtClean="0"/>
              <a:t>คลิกเพื่อแก้ไขลักษณะชื่อเรื่องรองต้นแบบ</a:t>
            </a:r>
            <a:endParaRPr kumimoji="0" lang="en-US"/>
          </a:p>
        </p:txBody>
      </p:sp>
      <p:sp>
        <p:nvSpPr>
          <p:cNvPr id="28" name="Date Placeholder 27"/>
          <p:cNvSpPr>
            <a:spLocks noGrp="1"/>
          </p:cNvSpPr>
          <p:nvPr>
            <p:ph type="dt" sz="half" idx="10"/>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7/19/2012</a:t>
            </a:fld>
            <a:endParaRPr lang="en-US" dirty="0"/>
          </a:p>
        </p:txBody>
      </p:sp>
      <p:sp>
        <p:nvSpPr>
          <p:cNvPr id="17" name="Footer Placeholder 16"/>
          <p:cNvSpPr>
            <a:spLocks noGrp="1"/>
          </p:cNvSpPr>
          <p:nvPr>
            <p:ph type="ftr" sz="quarter" idx="11"/>
          </p:nvPr>
        </p:nvSpPr>
        <p:spPr>
          <a:xfrm>
            <a:off x="3200399" y="6233160"/>
            <a:ext cx="4752393" cy="320040"/>
          </a:xfrm>
          <a:prstGeom prst="rect">
            <a:avLst/>
          </a:prstGeom>
        </p:spPr>
        <p:txBody>
          <a:bodyPr anchor="b" anchorCtr="0"/>
          <a:lstStyle>
            <a:lvl1pPr algn="r">
              <a:defRPr>
                <a:solidFill>
                  <a:schemeClr val="bg2"/>
                </a:solidFill>
              </a:defRPr>
            </a:lvl1pPr>
          </a:lstStyle>
          <a:p>
            <a:endParaRPr lang="en-US" dirty="0"/>
          </a:p>
        </p:txBody>
      </p:sp>
      <p:sp>
        <p:nvSpPr>
          <p:cNvPr id="29" name="Slide Number Placeholder 28"/>
          <p:cNvSpPr>
            <a:spLocks noGrp="1"/>
          </p:cNvSpPr>
          <p:nvPr>
            <p:ph type="sldNum" sz="quarter" idx="12"/>
          </p:nvPr>
        </p:nvSpPr>
        <p:spPr>
          <a:xfrm>
            <a:off x="8001000" y="6233160"/>
            <a:ext cx="838200" cy="320040"/>
          </a:xfrm>
          <a:prstGeom prst="rect">
            <a:avLst/>
          </a:prstGeom>
        </p:spPr>
        <p:txBody>
          <a:bodyPr anchor="b" anchorCtr="0"/>
          <a:lstStyle>
            <a:lvl1pPr>
              <a:defRPr>
                <a:solidFill>
                  <a:schemeClr val="bg2"/>
                </a:solidFill>
              </a:defRPr>
            </a:lvl1pPr>
          </a:lstStyle>
          <a:p>
            <a:fld id="{4024F9E6-8BD1-4849-86DE-3CD23B63DC4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h-TH" smtClean="0"/>
              <a:t>คลิกเพื่อแก้ไขลักษณะชื่อเรื่องต้นแบบ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7" name="Date Placeholder 6"/>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ข้อความและชื่อเรื่องแนวตั้ง">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th-TH" smtClean="0"/>
              <a:t>คลิกเพื่อแก้ไขลักษณะชื่อเรื่องต้นแบบ</a:t>
            </a:r>
            <a:endParaRPr kumimoji="0" lang="en-US"/>
          </a:p>
        </p:txBody>
      </p:sp>
      <p:sp>
        <p:nvSpPr>
          <p:cNvPr id="3" name="Vertical Text Placeholder 2"/>
          <p:cNvSpPr>
            <a:spLocks noGrp="1"/>
          </p:cNvSpPr>
          <p:nvPr>
            <p:ph type="body" orient="vert" idx="1"/>
          </p:nvPr>
        </p:nvSpPr>
        <p:spPr>
          <a:xfrm>
            <a:off x="457200" y="609600"/>
            <a:ext cx="6019800" cy="5516564"/>
          </a:xfrm>
        </p:spPr>
        <p:txBody>
          <a:bodyPr vert="eaVer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7" name="Rectangle 6"/>
          <p:cNvSpPr/>
          <p:nvPr/>
        </p:nvSpPr>
        <p:spPr bwMode="white">
          <a:xfrm>
            <a:off x="8823960"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8915400" y="533400"/>
            <a:ext cx="2286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0" y="0"/>
            <a:ext cx="9144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Date Placeholder 9"/>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ชื่อเรื่องและเนื้อหา">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11" name="Title 10"/>
          <p:cNvSpPr>
            <a:spLocks noGrp="1"/>
          </p:cNvSpPr>
          <p:nvPr>
            <p:ph type="title"/>
          </p:nvPr>
        </p:nvSpPr>
        <p:spPr/>
        <p:txBody>
          <a:bodyPr/>
          <a:lstStyle/>
          <a:p>
            <a:r>
              <a:rPr lang="th-TH" smtClean="0"/>
              <a:t>คลิกเพื่อแก้ไขลักษณะชื่อเรื่องต้นแบบ</a:t>
            </a:r>
            <a:endParaRPr lang="en-US"/>
          </a:p>
        </p:txBody>
      </p:sp>
      <p:sp>
        <p:nvSpPr>
          <p:cNvPr id="12" name="Date Placeholder 11"/>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13" name="Slide Number Placeholder 12"/>
          <p:cNvSpPr>
            <a:spLocks noGrp="1"/>
          </p:cNvSpPr>
          <p:nvPr>
            <p:ph type="sldNum" sz="quarter" idx="11"/>
          </p:nvPr>
        </p:nvSpPr>
        <p:spPr/>
        <p:txBody>
          <a:bodyPr/>
          <a:lstStyle/>
          <a:p>
            <a:fld id="{4024F9E6-8BD1-4849-86DE-3CD23B63DC4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ของส่วน">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62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h-TH" smtClean="0"/>
              <a:t>คลิกเพื่อแก้ไขลักษณะของข้อความต้นแบบ</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3716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nchor="ctr" anchorCtr="0"/>
          <a:lstStyle>
            <a:lvl1pPr algn="l">
              <a:buNone/>
              <a:defRPr sz="4400" b="0" cap="none">
                <a:solidFill>
                  <a:srgbClr val="FFFFFF"/>
                </a:solidFill>
              </a:defRPr>
            </a:lvl1pPr>
          </a:lstStyle>
          <a:p>
            <a:r>
              <a:rPr kumimoji="0" lang="th-TH" smtClean="0"/>
              <a:t>คลิกเพื่อแก้ไขลักษณะชื่อเรื่องต้นแบบ</a:t>
            </a:r>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เนื้อหา 2 ส่วน">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62000" y="1589567"/>
            <a:ext cx="3886200" cy="45720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11" name="Content Placeholder 10"/>
          <p:cNvSpPr>
            <a:spLocks noGrp="1"/>
          </p:cNvSpPr>
          <p:nvPr>
            <p:ph sz="quarter" idx="2"/>
          </p:nvPr>
        </p:nvSpPr>
        <p:spPr>
          <a:xfrm>
            <a:off x="4876800" y="1589567"/>
            <a:ext cx="3886200" cy="45720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13" name="Title 12"/>
          <p:cNvSpPr>
            <a:spLocks noGrp="1"/>
          </p:cNvSpPr>
          <p:nvPr>
            <p:ph type="title"/>
          </p:nvPr>
        </p:nvSpPr>
        <p:spPr/>
        <p:txBody>
          <a:bodyPr/>
          <a:lstStyle/>
          <a:p>
            <a:r>
              <a:rPr lang="th-TH" smtClean="0"/>
              <a:t>คลิกเพื่อแก้ไขลักษณะชื่อเรื่องต้นแบบ</a:t>
            </a:r>
            <a:endParaRPr lang="en-US"/>
          </a:p>
        </p:txBody>
      </p:sp>
      <p:sp>
        <p:nvSpPr>
          <p:cNvPr id="14" name="Date Placeholder 13"/>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15" name="Slide Number Placeholder 14"/>
          <p:cNvSpPr>
            <a:spLocks noGrp="1"/>
          </p:cNvSpPr>
          <p:nvPr>
            <p:ph type="sldNum" sz="quarter" idx="11"/>
          </p:nvPr>
        </p:nvSpPr>
        <p:spPr/>
        <p:txBody>
          <a:bodyPr/>
          <a:lstStyle/>
          <a:p>
            <a:fld id="{4024F9E6-8BD1-4849-86DE-3CD23B63DC4B}"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การเปรียบเทียบ">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62000" y="2438400"/>
            <a:ext cx="3886200" cy="35814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13" name="Content Placeholder 12"/>
          <p:cNvSpPr>
            <a:spLocks noGrp="1"/>
          </p:cNvSpPr>
          <p:nvPr>
            <p:ph sz="quarter" idx="4"/>
          </p:nvPr>
        </p:nvSpPr>
        <p:spPr>
          <a:xfrm>
            <a:off x="4876800" y="2438400"/>
            <a:ext cx="3886200" cy="35814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16" name="Text Placeholder 15"/>
          <p:cNvSpPr>
            <a:spLocks noGrp="1"/>
          </p:cNvSpPr>
          <p:nvPr>
            <p:ph type="body" sz="quarter" idx="1"/>
          </p:nvPr>
        </p:nvSpPr>
        <p:spPr>
          <a:xfrm>
            <a:off x="7620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th-TH" smtClean="0"/>
              <a:t>คลิกเพื่อแก้ไขลักษณะของข้อความต้นแบบ</a:t>
            </a:r>
          </a:p>
        </p:txBody>
      </p:sp>
      <p:sp>
        <p:nvSpPr>
          <p:cNvPr id="15" name="Text Placeholder 14"/>
          <p:cNvSpPr>
            <a:spLocks noGrp="1"/>
          </p:cNvSpPr>
          <p:nvPr>
            <p:ph type="body" sz="quarter" idx="3"/>
          </p:nvPr>
        </p:nvSpPr>
        <p:spPr>
          <a:xfrm>
            <a:off x="48768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th-TH" smtClean="0"/>
              <a:t>คลิกเพื่อแก้ไขลักษณะของข้อความต้นแบบ</a:t>
            </a:r>
          </a:p>
        </p:txBody>
      </p:sp>
      <p:sp>
        <p:nvSpPr>
          <p:cNvPr id="17" name="Title 16"/>
          <p:cNvSpPr>
            <a:spLocks noGrp="1"/>
          </p:cNvSpPr>
          <p:nvPr>
            <p:ph type="title"/>
          </p:nvPr>
        </p:nvSpPr>
        <p:spPr/>
        <p:txBody>
          <a:bodyPr/>
          <a:lstStyle/>
          <a:p>
            <a:r>
              <a:rPr lang="th-TH" smtClean="0"/>
              <a:t>คลิกเพื่อแก้ไขลักษณะชื่อเรื่องต้นแบบ</a:t>
            </a:r>
            <a:endParaRPr lang="en-US"/>
          </a:p>
        </p:txBody>
      </p:sp>
      <p:sp>
        <p:nvSpPr>
          <p:cNvPr id="18" name="Date Placeholder 17"/>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19" name="Slide Number Placeholder 18"/>
          <p:cNvSpPr>
            <a:spLocks noGrp="1"/>
          </p:cNvSpPr>
          <p:nvPr>
            <p:ph type="sldNum" sz="quarter" idx="11"/>
          </p:nvPr>
        </p:nvSpPr>
        <p:spPr/>
        <p:txBody>
          <a:bodyPr/>
          <a:lstStyle/>
          <a:p>
            <a:fld id="{4024F9E6-8BD1-4849-86DE-3CD23B63DC4B}" type="slidenum">
              <a:rPr lang="en-US" smtClean="0"/>
              <a:pPr/>
              <a:t>‹#›</a:t>
            </a:fld>
            <a:endParaRPr lang="en-US" dirty="0"/>
          </a:p>
        </p:txBody>
      </p:sp>
      <p:sp>
        <p:nvSpPr>
          <p:cNvPr id="20" name="Footer Placeholder 19"/>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เฉพาะชื่อเรื่อง">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h-TH" smtClean="0"/>
              <a:t>คลิกเพื่อแก้ไขลักษณะชื่อเรื่องต้นแบบ</a:t>
            </a:r>
            <a:endParaRPr lang="en-US"/>
          </a:p>
        </p:txBody>
      </p:sp>
      <p:sp>
        <p:nvSpPr>
          <p:cNvPr id="7" name="Date Placeholder 6"/>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ว่างเปล่า">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6" name="Slide Number Placeholder 5"/>
          <p:cNvSpPr>
            <a:spLocks noGrp="1"/>
          </p:cNvSpPr>
          <p:nvPr>
            <p:ph type="sldNum" sz="quarter" idx="11"/>
          </p:nvPr>
        </p:nvSpPr>
        <p:spPr/>
        <p:txBody>
          <a:bodyPr/>
          <a:lstStyle/>
          <a:p>
            <a:fld id="{4024F9E6-8BD1-4849-86DE-3CD23B63DC4B}"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เนื้อหาพร้อมคำอธิบายภาพ">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1600200"/>
            <a:ext cx="16002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h-TH" smtClean="0"/>
              <a:t>คลิกเพื่อแก้ไขลักษณะของข้อความต้นแบบ</a:t>
            </a:r>
          </a:p>
        </p:txBody>
      </p:sp>
      <p:sp>
        <p:nvSpPr>
          <p:cNvPr id="9" name="Content Placeholder 8"/>
          <p:cNvSpPr>
            <a:spLocks noGrp="1"/>
          </p:cNvSpPr>
          <p:nvPr>
            <p:ph sz="quarter" idx="1"/>
          </p:nvPr>
        </p:nvSpPr>
        <p:spPr>
          <a:xfrm>
            <a:off x="2438400" y="1600200"/>
            <a:ext cx="6324600" cy="45720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8" name="Title 7"/>
          <p:cNvSpPr>
            <a:spLocks noGrp="1"/>
          </p:cNvSpPr>
          <p:nvPr>
            <p:ph type="title"/>
          </p:nvPr>
        </p:nvSpPr>
        <p:spPr/>
        <p:txBody>
          <a:bodyPr/>
          <a:lstStyle/>
          <a:p>
            <a:r>
              <a:rPr lang="th-TH" smtClean="0"/>
              <a:t>คลิกเพื่อแก้ไขลักษณะชื่อเรื่องต้นแบบ</a:t>
            </a:r>
            <a:endParaRPr lang="en-US"/>
          </a:p>
        </p:txBody>
      </p:sp>
      <p:sp>
        <p:nvSpPr>
          <p:cNvPr id="10" name="Date Placeholder 9"/>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5486400"/>
            <a:ext cx="75438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h-TH" smtClean="0"/>
              <a:t>คลิกเพื่อแก้ไขลักษณะของข้อความต้นแบบ</a:t>
            </a:r>
          </a:p>
        </p:txBody>
      </p:sp>
      <p:sp>
        <p:nvSpPr>
          <p:cNvPr id="8" name="Rectangle 7"/>
          <p:cNvSpPr/>
          <p:nvPr/>
        </p:nvSpPr>
        <p:spPr bwMode="white">
          <a:xfrm>
            <a:off x="0"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0" y="4658868"/>
            <a:ext cx="13716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371600" y="4658868"/>
            <a:ext cx="77724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4675516"/>
            <a:ext cx="7543800" cy="658483"/>
          </a:xfrm>
        </p:spPr>
        <p:txBody>
          <a:bodyPr anchor="ctr"/>
          <a:lstStyle>
            <a:lvl1pPr algn="l">
              <a:buNone/>
              <a:defRPr sz="2800" b="0">
                <a:solidFill>
                  <a:srgbClr val="FFFFFF"/>
                </a:solidFill>
              </a:defRPr>
            </a:lvl1pPr>
          </a:lstStyle>
          <a:p>
            <a:r>
              <a:rPr kumimoji="0" lang="th-TH" smtClean="0"/>
              <a:t>คลิกเพื่อแก้ไขลักษณะชื่อเรื่องต้นแบบ</a:t>
            </a:r>
            <a:endParaRPr kumimoji="0" lang="en-US"/>
          </a:p>
        </p:txBody>
      </p:sp>
      <p:sp>
        <p:nvSpPr>
          <p:cNvPr id="3" name="Picture Placeholder 2"/>
          <p:cNvSpPr>
            <a:spLocks noGrp="1"/>
          </p:cNvSpPr>
          <p:nvPr>
            <p:ph type="pic" idx="1"/>
          </p:nvPr>
        </p:nvSpPr>
        <p:spPr>
          <a:xfrm>
            <a:off x="1371600" y="0"/>
            <a:ext cx="77724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th-TH" smtClean="0"/>
              <a:t>คลิกไอคอนเพื่อเพิ่มรูปภาพ</a:t>
            </a:r>
            <a:endParaRPr kumimoji="0" lang="en-US" dirty="0"/>
          </a:p>
        </p:txBody>
      </p:sp>
      <p:sp>
        <p:nvSpPr>
          <p:cNvPr id="15" name="Date Placeholder 14"/>
          <p:cNvSpPr>
            <a:spLocks noGrp="1"/>
          </p:cNvSpPr>
          <p:nvPr>
            <p:ph type="dt" sz="half" idx="10"/>
          </p:nvPr>
        </p:nvSpPr>
        <p:spPr/>
        <p:txBody>
          <a:bodyPr/>
          <a:lstStyle/>
          <a:p>
            <a:fld id="{DA480A42-1B47-4A74-9A1D-F67E9D003F15}" type="datetimeFigureOut">
              <a:rPr lang="en-US" smtClean="0"/>
              <a:pPr/>
              <a:t>7/19/2012</a:t>
            </a:fld>
            <a:endParaRPr lang="en-US" dirty="0"/>
          </a:p>
        </p:txBody>
      </p:sp>
      <p:sp>
        <p:nvSpPr>
          <p:cNvPr id="16" name="Slide Number Placeholder 15"/>
          <p:cNvSpPr>
            <a:spLocks noGrp="1"/>
          </p:cNvSpPr>
          <p:nvPr>
            <p:ph type="sldNum" sz="quarter" idx="11"/>
          </p:nvPr>
        </p:nvSpPr>
        <p:spPr/>
        <p:txBody>
          <a:bodyPr/>
          <a:lstStyle/>
          <a:p>
            <a:fld id="{4024F9E6-8BD1-4849-86DE-3CD23B63DC4B}"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62000" y="381000"/>
            <a:ext cx="8001000" cy="1143000"/>
          </a:xfrm>
          <a:prstGeom prst="rect">
            <a:avLst/>
          </a:prstGeom>
        </p:spPr>
        <p:txBody>
          <a:bodyPr vert="horz" anchor="b" anchorCtr="0">
            <a:normAutofit/>
          </a:bodyPr>
          <a:lstStyle/>
          <a:p>
            <a:r>
              <a:rPr kumimoji="0" lang="th-TH" smtClean="0"/>
              <a:t>คลิกเพื่อแก้ไขลักษณะชื่อเรื่องต้นแบบ</a:t>
            </a:r>
            <a:endParaRPr kumimoji="0" lang="en-US"/>
          </a:p>
        </p:txBody>
      </p:sp>
      <p:sp>
        <p:nvSpPr>
          <p:cNvPr id="13" name="Text Placeholder 12"/>
          <p:cNvSpPr>
            <a:spLocks noGrp="1"/>
          </p:cNvSpPr>
          <p:nvPr>
            <p:ph type="body" idx="1"/>
          </p:nvPr>
        </p:nvSpPr>
        <p:spPr>
          <a:xfrm>
            <a:off x="765048" y="1600200"/>
            <a:ext cx="8001000" cy="4526280"/>
          </a:xfrm>
          <a:prstGeom prst="rect">
            <a:avLst/>
          </a:prstGeom>
        </p:spPr>
        <p:txBody>
          <a:bodyPr vert="horz">
            <a:normAutofit/>
          </a:bodyPr>
          <a:lstStyle/>
          <a:p>
            <a:pPr lvl="0" eaLnBrk="1" latinLnBrk="0" hangingPunct="1"/>
            <a:r>
              <a:rPr kumimoji="0" lang="th-TH" smtClean="0"/>
              <a:t>คลิกเพื่อแก้ไขลักษณะของข้อความต้นแบบ</a:t>
            </a:r>
          </a:p>
          <a:p>
            <a:pPr lvl="1" eaLnBrk="1" latinLnBrk="0" hangingPunct="1"/>
            <a:r>
              <a:rPr kumimoji="0" lang="th-TH" smtClean="0"/>
              <a:t>ระดับที่สอง</a:t>
            </a:r>
          </a:p>
          <a:p>
            <a:pPr lvl="2" eaLnBrk="1" latinLnBrk="0" hangingPunct="1"/>
            <a:r>
              <a:rPr kumimoji="0" lang="th-TH" smtClean="0"/>
              <a:t>ระดับที่สาม</a:t>
            </a:r>
          </a:p>
          <a:p>
            <a:pPr lvl="3" eaLnBrk="1" latinLnBrk="0" hangingPunct="1"/>
            <a:r>
              <a:rPr kumimoji="0" lang="th-TH" smtClean="0"/>
              <a:t>ระดับที่สี่</a:t>
            </a:r>
          </a:p>
          <a:p>
            <a:pPr lvl="4" eaLnBrk="1" latinLnBrk="0" hangingPunct="1"/>
            <a:r>
              <a:rPr kumimoji="0" lang="th-TH" smtClean="0"/>
              <a:t>ระดับที่ห้า</a:t>
            </a:r>
            <a:endParaRPr kumimoji="0" lang="en-US"/>
          </a:p>
        </p:txBody>
      </p:sp>
      <p:sp>
        <p:nvSpPr>
          <p:cNvPr id="7" name="Rectangle 6"/>
          <p:cNvSpPr/>
          <p:nvPr/>
        </p:nvSpPr>
        <p:spPr bwMode="white">
          <a:xfrm>
            <a:off x="0" y="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0"/>
            <a:ext cx="5334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33400" y="0"/>
            <a:ext cx="86106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Date Placeholder 27"/>
          <p:cNvSpPr>
            <a:spLocks noGrp="1"/>
          </p:cNvSpPr>
          <p:nvPr>
            <p:ph type="dt" sz="half" idx="2"/>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7/19/2012</a:t>
            </a:fld>
            <a:endParaRPr lang="en-US" dirty="0"/>
          </a:p>
        </p:txBody>
      </p:sp>
      <p:sp>
        <p:nvSpPr>
          <p:cNvPr id="24" name="Footer Placeholder 16"/>
          <p:cNvSpPr>
            <a:spLocks noGrp="1"/>
          </p:cNvSpPr>
          <p:nvPr>
            <p:ph type="ftr" sz="quarter" idx="3"/>
          </p:nvPr>
        </p:nvSpPr>
        <p:spPr>
          <a:xfrm>
            <a:off x="3200399" y="6233160"/>
            <a:ext cx="4752393" cy="320040"/>
          </a:xfrm>
          <a:prstGeom prst="rect">
            <a:avLst/>
          </a:prstGeom>
        </p:spPr>
        <p:txBody>
          <a:bodyPr anchor="b" anchorCtr="0">
            <a:noAutofit/>
          </a:bodyPr>
          <a:lstStyle>
            <a:lvl1pPr algn="r">
              <a:defRPr sz="1400">
                <a:solidFill>
                  <a:schemeClr val="bg2"/>
                </a:solidFill>
              </a:defRPr>
            </a:lvl1pPr>
          </a:lstStyle>
          <a:p>
            <a:endParaRPr lang="en-US" dirty="0"/>
          </a:p>
        </p:txBody>
      </p:sp>
      <p:sp>
        <p:nvSpPr>
          <p:cNvPr id="25" name="Slide Number Placeholder 28"/>
          <p:cNvSpPr>
            <a:spLocks noGrp="1"/>
          </p:cNvSpPr>
          <p:nvPr>
            <p:ph type="sldNum" sz="quarter" idx="4"/>
          </p:nvPr>
        </p:nvSpPr>
        <p:spPr>
          <a:xfrm>
            <a:off x="8001000" y="6233160"/>
            <a:ext cx="8382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alk2us@fastnote.de" TargetMode="External"/><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365104"/>
            <a:ext cx="8004048" cy="4572000"/>
          </a:xfrm>
        </p:spPr>
        <p:txBody>
          <a:bodyPr>
            <a:normAutofit/>
          </a:bodyPr>
          <a:lstStyle/>
          <a:p>
            <a:pPr marL="0" indent="0">
              <a:buNone/>
            </a:pPr>
            <a:r>
              <a:rPr lang="de-DE" sz="1800" b="1" dirty="0"/>
              <a:t>fastNOTE SchreibService</a:t>
            </a:r>
            <a:r>
              <a:rPr lang="de-DE" sz="1800" dirty="0"/>
              <a:t> bietet seine </a:t>
            </a:r>
            <a:r>
              <a:rPr lang="de-DE" sz="1800" b="1" dirty="0"/>
              <a:t>Schreibdienstleistungen</a:t>
            </a:r>
            <a:r>
              <a:rPr lang="de-DE" sz="1800" dirty="0"/>
              <a:t> Haushalten und Unternehmen im deutschsprachigen Raum. Unsere </a:t>
            </a:r>
            <a:r>
              <a:rPr lang="de-DE" sz="1800" b="1" dirty="0"/>
              <a:t>Schreibservice</a:t>
            </a:r>
            <a:r>
              <a:rPr lang="de-DE" sz="1800" dirty="0"/>
              <a:t> Mitarbeiter erledigen Ihre </a:t>
            </a:r>
            <a:r>
              <a:rPr lang="de-DE" sz="1800" b="1" dirty="0"/>
              <a:t>Schreibarbeiten</a:t>
            </a:r>
            <a:r>
              <a:rPr lang="de-DE" sz="1800" dirty="0"/>
              <a:t> gewissenhaft, termingerecht und vertraulich. Dazu gehören alle </a:t>
            </a:r>
            <a:r>
              <a:rPr lang="de-DE" sz="1800" b="1" dirty="0"/>
              <a:t>manuellen Schreibarbeiten</a:t>
            </a:r>
            <a:r>
              <a:rPr lang="de-DE" sz="1800" dirty="0"/>
              <a:t>, wie die Adresseingabe, Datenerfassung, Adressrecherche, Adressgenerierung etc.</a:t>
            </a:r>
            <a:endParaRPr lang="en-US" sz="1800" dirty="0"/>
          </a:p>
        </p:txBody>
      </p:sp>
      <p:sp>
        <p:nvSpPr>
          <p:cNvPr id="2" name="Title 1"/>
          <p:cNvSpPr>
            <a:spLocks noGrp="1"/>
          </p:cNvSpPr>
          <p:nvPr>
            <p:ph type="title"/>
          </p:nvPr>
        </p:nvSpPr>
        <p:spPr>
          <a:xfrm>
            <a:off x="899592" y="332656"/>
            <a:ext cx="8001000" cy="1143000"/>
          </a:xfrm>
        </p:spPr>
        <p:txBody>
          <a:bodyPr>
            <a:normAutofit fontScale="90000"/>
          </a:bodyPr>
          <a:lstStyle/>
          <a:p>
            <a:r>
              <a:rPr lang="de-DE" b="1" dirty="0"/>
              <a:t>Ihr Schreibservice für Kunden aus Deutschland</a:t>
            </a:r>
            <a:endParaRPr lang="en-US" dirty="0"/>
          </a:p>
        </p:txBody>
      </p:sp>
      <p:pic>
        <p:nvPicPr>
          <p:cNvPr id="4" name="ตัวแทนเนื้อหา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1772816"/>
            <a:ext cx="1872208" cy="22322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31640" y="2780928"/>
            <a:ext cx="6866667" cy="1971429"/>
          </a:xfrm>
          <a:scene3d>
            <a:camera prst="orthographicFront"/>
            <a:lightRig rig="threePt" dir="t"/>
          </a:scene3d>
          <a:sp3d>
            <a:bevelT prst="angle"/>
          </a:sp3d>
        </p:spPr>
      </p:pic>
      <p:sp>
        <p:nvSpPr>
          <p:cNvPr id="3" name="ชื่อเรื่อง 2"/>
          <p:cNvSpPr>
            <a:spLocks noGrp="1"/>
          </p:cNvSpPr>
          <p:nvPr>
            <p:ph type="title"/>
          </p:nvPr>
        </p:nvSpPr>
        <p:spPr>
          <a:xfrm>
            <a:off x="1155080" y="548680"/>
            <a:ext cx="8001000" cy="1143000"/>
          </a:xfrm>
        </p:spPr>
        <p:txBody>
          <a:bodyPr/>
          <a:lstStyle/>
          <a:p>
            <a:r>
              <a:rPr lang="en-US" dirty="0"/>
              <a:t>Mecklenburg-Vorpommern</a:t>
            </a:r>
          </a:p>
        </p:txBody>
      </p:sp>
    </p:spTree>
    <p:extLst>
      <p:ext uri="{BB962C8B-B14F-4D97-AF65-F5344CB8AC3E}">
        <p14:creationId xmlns:p14="http://schemas.microsoft.com/office/powerpoint/2010/main" val="311652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35696" y="2204864"/>
            <a:ext cx="5419048" cy="3352381"/>
          </a:xfrm>
          <a:scene3d>
            <a:camera prst="orthographicFront"/>
            <a:lightRig rig="threePt" dir="t"/>
          </a:scene3d>
          <a:sp3d>
            <a:bevelT prst="relaxedInset"/>
          </a:sp3d>
        </p:spPr>
      </p:pic>
      <p:sp>
        <p:nvSpPr>
          <p:cNvPr id="3" name="ชื่อเรื่อง 2"/>
          <p:cNvSpPr>
            <a:spLocks noGrp="1"/>
          </p:cNvSpPr>
          <p:nvPr>
            <p:ph type="title"/>
          </p:nvPr>
        </p:nvSpPr>
        <p:spPr>
          <a:xfrm>
            <a:off x="1691680" y="476672"/>
            <a:ext cx="5328592" cy="1143000"/>
          </a:xfrm>
        </p:spPr>
        <p:txBody>
          <a:bodyPr/>
          <a:lstStyle/>
          <a:p>
            <a:r>
              <a:rPr lang="en-US" dirty="0"/>
              <a:t>Niedersachsen</a:t>
            </a:r>
          </a:p>
        </p:txBody>
      </p:sp>
    </p:spTree>
    <p:extLst>
      <p:ext uri="{BB962C8B-B14F-4D97-AF65-F5344CB8AC3E}">
        <p14:creationId xmlns:p14="http://schemas.microsoft.com/office/powerpoint/2010/main" val="2378925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35696" y="1988840"/>
            <a:ext cx="5342858" cy="3847619"/>
          </a:xfrm>
          <a:prstGeom prst="rect">
            <a:avLst/>
          </a:prstGeom>
          <a:ln w="88900" cap="sq" cmpd="thickThin">
            <a:solidFill>
              <a:srgbClr val="000000"/>
            </a:solidFill>
            <a:prstDash val="solid"/>
            <a:miter lim="800000"/>
          </a:ln>
          <a:effectLst>
            <a:innerShdw blurRad="76200">
              <a:srgbClr val="000000"/>
            </a:innerShdw>
          </a:effectLst>
        </p:spPr>
      </p:pic>
      <p:sp>
        <p:nvSpPr>
          <p:cNvPr id="3" name="ชื่อเรื่อง 2"/>
          <p:cNvSpPr>
            <a:spLocks noGrp="1"/>
          </p:cNvSpPr>
          <p:nvPr>
            <p:ph type="title"/>
          </p:nvPr>
        </p:nvSpPr>
        <p:spPr>
          <a:xfrm>
            <a:off x="1475656" y="404664"/>
            <a:ext cx="8001000" cy="1143000"/>
          </a:xfrm>
        </p:spPr>
        <p:txBody>
          <a:bodyPr/>
          <a:lstStyle/>
          <a:p>
            <a:r>
              <a:rPr lang="en-US" dirty="0"/>
              <a:t>Nordrhein-Westfalen</a:t>
            </a:r>
          </a:p>
        </p:txBody>
      </p:sp>
    </p:spTree>
    <p:extLst>
      <p:ext uri="{BB962C8B-B14F-4D97-AF65-F5344CB8AC3E}">
        <p14:creationId xmlns:p14="http://schemas.microsoft.com/office/powerpoint/2010/main" val="3230284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16468" y="2786200"/>
            <a:ext cx="6895239" cy="2200000"/>
          </a:xfrm>
          <a:effectLst>
            <a:innerShdw blurRad="63500" dist="50800" dir="8100000">
              <a:prstClr val="black">
                <a:alpha val="50000"/>
              </a:prstClr>
            </a:innerShdw>
          </a:effectLst>
        </p:spPr>
      </p:pic>
      <p:sp>
        <p:nvSpPr>
          <p:cNvPr id="3" name="ชื่อเรื่อง 2"/>
          <p:cNvSpPr>
            <a:spLocks noGrp="1"/>
          </p:cNvSpPr>
          <p:nvPr>
            <p:ph type="title"/>
          </p:nvPr>
        </p:nvSpPr>
        <p:spPr>
          <a:xfrm>
            <a:off x="1143000" y="836712"/>
            <a:ext cx="8001000" cy="1143000"/>
          </a:xfrm>
        </p:spPr>
        <p:txBody>
          <a:bodyPr/>
          <a:lstStyle/>
          <a:p>
            <a:r>
              <a:rPr lang="en-US" dirty="0"/>
              <a:t>Rheinland-Pfalz</a:t>
            </a:r>
          </a:p>
        </p:txBody>
      </p:sp>
    </p:spTree>
    <p:extLst>
      <p:ext uri="{BB962C8B-B14F-4D97-AF65-F5344CB8AC3E}">
        <p14:creationId xmlns:p14="http://schemas.microsoft.com/office/powerpoint/2010/main" val="1223674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31640" y="2636912"/>
            <a:ext cx="6961905"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ชื่อเรื่อง 2"/>
          <p:cNvSpPr>
            <a:spLocks noGrp="1"/>
          </p:cNvSpPr>
          <p:nvPr>
            <p:ph type="title"/>
          </p:nvPr>
        </p:nvSpPr>
        <p:spPr>
          <a:xfrm>
            <a:off x="1331640" y="764704"/>
            <a:ext cx="6309320" cy="1143000"/>
          </a:xfrm>
        </p:spPr>
        <p:txBody>
          <a:bodyPr/>
          <a:lstStyle/>
          <a:p>
            <a:r>
              <a:rPr lang="en-US" dirty="0"/>
              <a:t>Sachsen</a:t>
            </a:r>
          </a:p>
        </p:txBody>
      </p:sp>
    </p:spTree>
    <p:extLst>
      <p:ext uri="{BB962C8B-B14F-4D97-AF65-F5344CB8AC3E}">
        <p14:creationId xmlns:p14="http://schemas.microsoft.com/office/powerpoint/2010/main" val="3934965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2564904"/>
            <a:ext cx="6904762" cy="1876191"/>
          </a:xfrm>
          <a:scene3d>
            <a:camera prst="perspectiveHeroicExtremeLeftFacing"/>
            <a:lightRig rig="threePt" dir="t"/>
          </a:scene3d>
        </p:spPr>
      </p:pic>
      <p:sp>
        <p:nvSpPr>
          <p:cNvPr id="3" name="ชื่อเรื่อง 2"/>
          <p:cNvSpPr>
            <a:spLocks noGrp="1"/>
          </p:cNvSpPr>
          <p:nvPr>
            <p:ph type="title"/>
          </p:nvPr>
        </p:nvSpPr>
        <p:spPr>
          <a:xfrm>
            <a:off x="1043608" y="620688"/>
            <a:ext cx="8001000" cy="1143000"/>
          </a:xfrm>
        </p:spPr>
        <p:txBody>
          <a:bodyPr/>
          <a:lstStyle/>
          <a:p>
            <a:r>
              <a:rPr lang="en-US" dirty="0"/>
              <a:t>Schleswig-Holstein</a:t>
            </a:r>
          </a:p>
        </p:txBody>
      </p:sp>
    </p:spTree>
    <p:extLst>
      <p:ext uri="{BB962C8B-B14F-4D97-AF65-F5344CB8AC3E}">
        <p14:creationId xmlns:p14="http://schemas.microsoft.com/office/powerpoint/2010/main" val="384512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79712" y="2276872"/>
            <a:ext cx="5361905" cy="3009524"/>
          </a:xfrm>
          <a:scene3d>
            <a:camera prst="orthographicFront"/>
            <a:lightRig rig="threePt" dir="t"/>
          </a:scene3d>
          <a:sp3d>
            <a:bevelT prst="angle"/>
          </a:sp3d>
        </p:spPr>
      </p:pic>
      <p:sp>
        <p:nvSpPr>
          <p:cNvPr id="3" name="ชื่อเรื่อง 2"/>
          <p:cNvSpPr>
            <a:spLocks noGrp="1"/>
          </p:cNvSpPr>
          <p:nvPr>
            <p:ph type="title"/>
          </p:nvPr>
        </p:nvSpPr>
        <p:spPr>
          <a:xfrm>
            <a:off x="1619672" y="620688"/>
            <a:ext cx="8001000" cy="1143000"/>
          </a:xfrm>
        </p:spPr>
        <p:txBody>
          <a:bodyPr/>
          <a:lstStyle/>
          <a:p>
            <a:r>
              <a:rPr lang="en-US" dirty="0"/>
              <a:t>Thüringen</a:t>
            </a:r>
          </a:p>
        </p:txBody>
      </p:sp>
    </p:spTree>
    <p:extLst>
      <p:ext uri="{BB962C8B-B14F-4D97-AF65-F5344CB8AC3E}">
        <p14:creationId xmlns:p14="http://schemas.microsoft.com/office/powerpoint/2010/main" val="3359043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 2"/>
          <p:cNvSpPr>
            <a:spLocks noGrp="1"/>
          </p:cNvSpPr>
          <p:nvPr>
            <p:ph type="title"/>
          </p:nvPr>
        </p:nvSpPr>
        <p:spPr>
          <a:xfrm>
            <a:off x="1109340" y="332656"/>
            <a:ext cx="8001000" cy="1143000"/>
          </a:xfrm>
        </p:spPr>
        <p:txBody>
          <a:bodyPr>
            <a:noAutofit/>
          </a:bodyPr>
          <a:lstStyle/>
          <a:p>
            <a:r>
              <a:rPr lang="de-DE" sz="2400" dirty="0"/>
              <a:t>Professionell und preisgünstig erledigen wir alle </a:t>
            </a:r>
            <a:r>
              <a:rPr lang="de-DE" sz="2400" b="1" dirty="0"/>
              <a:t>Schreibarbeiten</a:t>
            </a:r>
            <a:r>
              <a:rPr lang="de-DE" sz="2400" dirty="0"/>
              <a:t> für Kunden aus </a:t>
            </a:r>
            <a:r>
              <a:rPr lang="de-DE" sz="2400" b="1" dirty="0"/>
              <a:t>Deutschland</a:t>
            </a:r>
            <a:endParaRPr lang="en-US" sz="2400" dirty="0"/>
          </a:p>
        </p:txBody>
      </p:sp>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55776" y="1844824"/>
            <a:ext cx="4495238" cy="3104762"/>
          </a:xfrm>
        </p:spPr>
      </p:pic>
    </p:spTree>
    <p:extLst>
      <p:ext uri="{BB962C8B-B14F-4D97-AF65-F5344CB8AC3E}">
        <p14:creationId xmlns:p14="http://schemas.microsoft.com/office/powerpoint/2010/main" val="3835684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ข้อความ 1"/>
          <p:cNvSpPr>
            <a:spLocks noGrp="1"/>
          </p:cNvSpPr>
          <p:nvPr>
            <p:ph type="body" idx="2"/>
          </p:nvPr>
        </p:nvSpPr>
        <p:spPr>
          <a:xfrm>
            <a:off x="1043608" y="2636912"/>
            <a:ext cx="1433736" cy="3459088"/>
          </a:xfrm>
        </p:spPr>
        <p:txBody>
          <a:bodyPr/>
          <a:lstStyle/>
          <a:p>
            <a:r>
              <a:rPr lang="en-US" dirty="0" smtClean="0"/>
              <a:t>  </a:t>
            </a:r>
            <a:endParaRPr lang="en-US" dirty="0"/>
          </a:p>
        </p:txBody>
      </p:sp>
      <p:pic>
        <p:nvPicPr>
          <p:cNvPr id="5" name="ตัวแทนเนื้อหา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47664" y="3140968"/>
            <a:ext cx="5495925" cy="2514600"/>
          </a:xfrm>
        </p:spPr>
      </p:pic>
      <p:sp>
        <p:nvSpPr>
          <p:cNvPr id="4" name="ชื่อเรื่อง 3"/>
          <p:cNvSpPr>
            <a:spLocks noGrp="1"/>
          </p:cNvSpPr>
          <p:nvPr>
            <p:ph type="title"/>
          </p:nvPr>
        </p:nvSpPr>
        <p:spPr>
          <a:xfrm>
            <a:off x="827584" y="1412776"/>
            <a:ext cx="8001000" cy="1143000"/>
          </a:xfrm>
        </p:spPr>
        <p:txBody>
          <a:bodyPr>
            <a:noAutofit/>
          </a:bodyPr>
          <a:lstStyle/>
          <a:p>
            <a:r>
              <a:rPr lang="de-DE" sz="1800" dirty="0"/>
              <a:t>Wenn Sie Fragen zu den Leistungen von </a:t>
            </a:r>
            <a:r>
              <a:rPr lang="de-DE" sz="1800" b="1" dirty="0"/>
              <a:t>fastNOTE SchreibService</a:t>
            </a:r>
            <a:r>
              <a:rPr lang="de-DE" sz="1800" dirty="0"/>
              <a:t> haben, sind Sie bitte so nett und wenden sich vertrauensvoll an unser </a:t>
            </a:r>
            <a:r>
              <a:rPr lang="de-DE" sz="1800" b="1" dirty="0"/>
              <a:t>Schreibserviceteam</a:t>
            </a:r>
            <a:r>
              <a:rPr lang="de-DE" sz="1800" dirty="0"/>
              <a:t>. Wir freuen uns auf Ihren Anruf, nutzen Sie einfach unseren</a:t>
            </a:r>
            <a:r>
              <a:rPr lang="de-DE" sz="1800" b="1" dirty="0"/>
              <a:t> Call Back-Service </a:t>
            </a:r>
            <a:r>
              <a:rPr lang="de-DE" sz="1800" dirty="0"/>
              <a:t>und hinterlassen eine Nachricht auf unserer</a:t>
            </a:r>
            <a:r>
              <a:rPr lang="de-DE" sz="1800" b="1" dirty="0"/>
              <a:t> Sprachbox 0049 30 610900 71996</a:t>
            </a:r>
            <a:r>
              <a:rPr lang="de-DE" sz="1800" dirty="0"/>
              <a:t>. Sie können uns aber auch eine Email an </a:t>
            </a:r>
            <a:r>
              <a:rPr lang="de-DE" sz="2000" b="1" i="1" u="sng" dirty="0">
                <a:hlinkClick r:id="rId3"/>
              </a:rPr>
              <a:t>talk2us@fastnote.de</a:t>
            </a:r>
            <a:r>
              <a:rPr lang="de-DE" sz="2000" dirty="0"/>
              <a:t> </a:t>
            </a:r>
            <a:r>
              <a:rPr lang="de-DE" sz="1800" dirty="0"/>
              <a:t>senden!</a:t>
            </a:r>
            <a:r>
              <a:rPr lang="en-US" sz="1400" dirty="0"/>
              <a:t/>
            </a:r>
            <a:br>
              <a:rPr lang="en-US" sz="1400" dirty="0"/>
            </a:br>
            <a:endParaRPr lang="en-US" sz="1400" dirty="0"/>
          </a:p>
        </p:txBody>
      </p:sp>
    </p:spTree>
    <p:extLst>
      <p:ext uri="{BB962C8B-B14F-4D97-AF65-F5344CB8AC3E}">
        <p14:creationId xmlns:p14="http://schemas.microsoft.com/office/powerpoint/2010/main" val="505563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48680"/>
            <a:ext cx="8001000" cy="1143000"/>
          </a:xfrm>
        </p:spPr>
        <p:txBody>
          <a:bodyPr/>
          <a:lstStyle/>
          <a:p>
            <a:r>
              <a:rPr lang="en-US" dirty="0"/>
              <a:t> Baden-Württemberg</a:t>
            </a:r>
            <a:endParaRPr lang="en-US" dirty="0"/>
          </a:p>
        </p:txBody>
      </p:sp>
      <p:pic>
        <p:nvPicPr>
          <p:cNvPr id="5" name="ตัวแทนเนื้อหา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07704" y="2204864"/>
            <a:ext cx="5580953" cy="34380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 2"/>
          <p:cNvSpPr>
            <a:spLocks noGrp="1"/>
          </p:cNvSpPr>
          <p:nvPr>
            <p:ph type="title"/>
          </p:nvPr>
        </p:nvSpPr>
        <p:spPr/>
        <p:txBody>
          <a:bodyPr/>
          <a:lstStyle/>
          <a:p>
            <a:r>
              <a:rPr lang="en-US" dirty="0"/>
              <a:t>  Bayern</a:t>
            </a:r>
          </a:p>
        </p:txBody>
      </p:sp>
      <p:pic>
        <p:nvPicPr>
          <p:cNvPr id="5" name="ตัวแทนรูปภาพ 4"/>
          <p:cNvPicPr>
            <a:picLocks noGrp="1" noChangeAspect="1"/>
          </p:cNvPicPr>
          <p:nvPr>
            <p:ph type="pic" idx="1"/>
          </p:nvPr>
        </p:nvPicPr>
        <p:blipFill>
          <a:blip r:embed="rId2">
            <a:extLst>
              <a:ext uri="{28A0092B-C50C-407E-A947-70E740481C1C}">
                <a14:useLocalDpi xmlns:a14="http://schemas.microsoft.com/office/drawing/2010/main" val="0"/>
              </a:ext>
            </a:extLst>
          </a:blip>
          <a:srcRect t="6516" b="6516"/>
          <a:stretch>
            <a:fillRect/>
          </a:stretch>
        </p:blipFill>
        <p:spPr>
          <a:xfrm>
            <a:off x="1691680" y="764704"/>
            <a:ext cx="5688632" cy="33440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0881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 2"/>
          <p:cNvSpPr>
            <a:spLocks noGrp="1"/>
          </p:cNvSpPr>
          <p:nvPr>
            <p:ph type="title"/>
          </p:nvPr>
        </p:nvSpPr>
        <p:spPr/>
        <p:txBody>
          <a:bodyPr/>
          <a:lstStyle/>
          <a:p>
            <a:r>
              <a:rPr lang="en-US" dirty="0"/>
              <a:t>Berlin</a:t>
            </a:r>
          </a:p>
        </p:txBody>
      </p:sp>
      <p:pic>
        <p:nvPicPr>
          <p:cNvPr id="5" name="ตัวแทนรูปภาพ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043608" y="1196752"/>
            <a:ext cx="7452618" cy="2750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739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20688"/>
            <a:ext cx="8001000" cy="1143000"/>
          </a:xfrm>
        </p:spPr>
        <p:txBody>
          <a:bodyPr/>
          <a:lstStyle/>
          <a:p>
            <a:r>
              <a:rPr lang="en-US" dirty="0"/>
              <a:t>Brandenburg</a:t>
            </a:r>
            <a:endParaRPr lang="en-US" dirty="0"/>
          </a:p>
        </p:txBody>
      </p:sp>
      <p:pic>
        <p:nvPicPr>
          <p:cNvPr id="5" name="ตัวแทนเนื้อหา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87624" y="2420888"/>
            <a:ext cx="6971429" cy="255238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31640" y="2420888"/>
            <a:ext cx="6876191" cy="2476191"/>
          </a:xfrm>
          <a:effectLst>
            <a:glow rad="139700">
              <a:schemeClr val="accent2">
                <a:satMod val="175000"/>
                <a:alpha val="40000"/>
              </a:schemeClr>
            </a:glow>
          </a:effectLst>
        </p:spPr>
      </p:pic>
      <p:sp>
        <p:nvSpPr>
          <p:cNvPr id="3" name="ชื่อเรื่อง 2"/>
          <p:cNvSpPr>
            <a:spLocks noGrp="1"/>
          </p:cNvSpPr>
          <p:nvPr>
            <p:ph type="title"/>
          </p:nvPr>
        </p:nvSpPr>
        <p:spPr>
          <a:xfrm>
            <a:off x="1143000" y="620688"/>
            <a:ext cx="8001000" cy="1143000"/>
          </a:xfrm>
        </p:spPr>
        <p:txBody>
          <a:bodyPr/>
          <a:lstStyle/>
          <a:p>
            <a:r>
              <a:rPr lang="en-US" dirty="0"/>
              <a:t>Bremen</a:t>
            </a:r>
          </a:p>
        </p:txBody>
      </p:sp>
    </p:spTree>
    <p:extLst>
      <p:ext uri="{BB962C8B-B14F-4D97-AF65-F5344CB8AC3E}">
        <p14:creationId xmlns:p14="http://schemas.microsoft.com/office/powerpoint/2010/main" val="55777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15616" y="2348880"/>
            <a:ext cx="6912768" cy="2182103"/>
          </a:xfrm>
          <a:prstGeom prst="rect">
            <a:avLst/>
          </a:prstGeom>
          <a:ln>
            <a:noFill/>
          </a:ln>
          <a:effectLst>
            <a:outerShdw blurRad="292100" dist="139700" dir="2700000" algn="tl" rotWithShape="0">
              <a:srgbClr val="333333">
                <a:alpha val="65000"/>
              </a:srgbClr>
            </a:outerShdw>
          </a:effectLst>
        </p:spPr>
      </p:pic>
      <p:sp>
        <p:nvSpPr>
          <p:cNvPr id="3" name="ชื่อเรื่อง 2"/>
          <p:cNvSpPr>
            <a:spLocks noGrp="1"/>
          </p:cNvSpPr>
          <p:nvPr>
            <p:ph type="title"/>
          </p:nvPr>
        </p:nvSpPr>
        <p:spPr>
          <a:xfrm>
            <a:off x="1143000" y="692696"/>
            <a:ext cx="8001000" cy="1143000"/>
          </a:xfrm>
        </p:spPr>
        <p:txBody>
          <a:bodyPr/>
          <a:lstStyle/>
          <a:p>
            <a:r>
              <a:rPr lang="en-US" dirty="0"/>
              <a:t>das Saarland</a:t>
            </a:r>
          </a:p>
        </p:txBody>
      </p:sp>
    </p:spTree>
    <p:extLst>
      <p:ext uri="{BB962C8B-B14F-4D97-AF65-F5344CB8AC3E}">
        <p14:creationId xmlns:p14="http://schemas.microsoft.com/office/powerpoint/2010/main" val="2957702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83135" y="2705247"/>
            <a:ext cx="6761905" cy="2361905"/>
          </a:xfrm>
          <a:prstGeom prst="rect">
            <a:avLst/>
          </a:prstGeom>
          <a:ln>
            <a:noFill/>
          </a:ln>
          <a:effectLst>
            <a:outerShdw blurRad="292100" dist="139700" dir="2700000" algn="tl" rotWithShape="0">
              <a:srgbClr val="333333">
                <a:alpha val="65000"/>
              </a:srgbClr>
            </a:outerShdw>
          </a:effectLst>
        </p:spPr>
      </p:pic>
      <p:sp>
        <p:nvSpPr>
          <p:cNvPr id="3" name="ชื่อเรื่อง 2"/>
          <p:cNvSpPr>
            <a:spLocks noGrp="1"/>
          </p:cNvSpPr>
          <p:nvPr>
            <p:ph type="title"/>
          </p:nvPr>
        </p:nvSpPr>
        <p:spPr>
          <a:xfrm>
            <a:off x="1259632" y="836712"/>
            <a:ext cx="8001000" cy="1143000"/>
          </a:xfrm>
        </p:spPr>
        <p:txBody>
          <a:bodyPr/>
          <a:lstStyle/>
          <a:p>
            <a:r>
              <a:rPr lang="en-US" dirty="0"/>
              <a:t>Hamburg</a:t>
            </a:r>
          </a:p>
        </p:txBody>
      </p:sp>
    </p:spTree>
    <p:extLst>
      <p:ext uri="{BB962C8B-B14F-4D97-AF65-F5344CB8AC3E}">
        <p14:creationId xmlns:p14="http://schemas.microsoft.com/office/powerpoint/2010/main" val="1873653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19672" y="2348880"/>
            <a:ext cx="6847620" cy="24285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ชื่อเรื่อง 2"/>
          <p:cNvSpPr>
            <a:spLocks noGrp="1"/>
          </p:cNvSpPr>
          <p:nvPr>
            <p:ph type="title"/>
          </p:nvPr>
        </p:nvSpPr>
        <p:spPr>
          <a:xfrm>
            <a:off x="1547664" y="620688"/>
            <a:ext cx="6768752" cy="1143000"/>
          </a:xfrm>
        </p:spPr>
        <p:txBody>
          <a:bodyPr/>
          <a:lstStyle/>
          <a:p>
            <a:r>
              <a:rPr lang="en-US" dirty="0"/>
              <a:t>Hessen</a:t>
            </a:r>
          </a:p>
        </p:txBody>
      </p:sp>
    </p:spTree>
    <p:extLst>
      <p:ext uri="{BB962C8B-B14F-4D97-AF65-F5344CB8AC3E}">
        <p14:creationId xmlns:p14="http://schemas.microsoft.com/office/powerpoint/2010/main" val="321181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S01022827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31AC6-CC33-4EA4-9EEC-63573E42B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TS010228270</Template>
  <TotalTime>49</TotalTime>
  <Words>137</Words>
  <Application>Microsoft Office PowerPoint</Application>
  <PresentationFormat>นำเสนอทางหน้าจอ (4:3)</PresentationFormat>
  <Paragraphs>20</Paragraphs>
  <Slides>18</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18</vt:i4>
      </vt:variant>
    </vt:vector>
  </HeadingPairs>
  <TitlesOfParts>
    <vt:vector size="19" baseType="lpstr">
      <vt:lpstr>TS010228270</vt:lpstr>
      <vt:lpstr>Ihr Schreibservice für Kunden aus Deutschland</vt:lpstr>
      <vt:lpstr> Baden-Württemberg</vt:lpstr>
      <vt:lpstr>  Bayern</vt:lpstr>
      <vt:lpstr>Berlin</vt:lpstr>
      <vt:lpstr>Brandenburg</vt:lpstr>
      <vt:lpstr>Bremen</vt:lpstr>
      <vt:lpstr>das Saarland</vt:lpstr>
      <vt:lpstr>Hamburg</vt:lpstr>
      <vt:lpstr>Hessen</vt:lpstr>
      <vt:lpstr>Mecklenburg-Vorpommern</vt:lpstr>
      <vt:lpstr>Niedersachsen</vt:lpstr>
      <vt:lpstr>Nordrhein-Westfalen</vt:lpstr>
      <vt:lpstr>Rheinland-Pfalz</vt:lpstr>
      <vt:lpstr>Sachsen</vt:lpstr>
      <vt:lpstr>Schleswig-Holstein</vt:lpstr>
      <vt:lpstr>Thüringen</vt:lpstr>
      <vt:lpstr>Professionell und preisgünstig erledigen wir alle Schreibarbeiten für Kunden aus Deutschland</vt:lpstr>
      <vt:lpstr>Wenn Sie Fragen zu den Leistungen von fastNOTE SchreibService haben, sind Sie bitte so nett und wenden sich vertrauensvoll an unser Schreibserviceteam. Wir freuen uns auf Ihren Anruf, nutzen Sie einfach unseren Call Back-Service und hinterlassen eine Nachricht auf unserer Sprachbox 0049 30 610900 71996. Sie können uns aber auch eine Email an talk2us@fastnote.de senden!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and Objectives</dc:title>
  <dc:creator>Microsoft</dc:creator>
  <cp:lastModifiedBy>Microsoft</cp:lastModifiedBy>
  <cp:revision>4</cp:revision>
  <dcterms:created xsi:type="dcterms:W3CDTF">2012-07-19T09:06:02Z</dcterms:created>
  <dcterms:modified xsi:type="dcterms:W3CDTF">2012-07-19T09:55:24Z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